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8" r:id="rId3"/>
    <p:sldId id="269" r:id="rId4"/>
    <p:sldId id="273" r:id="rId5"/>
    <p:sldId id="275" r:id="rId6"/>
    <p:sldId id="276" r:id="rId7"/>
    <p:sldId id="278" r:id="rId8"/>
    <p:sldId id="277" r:id="rId9"/>
    <p:sldId id="279" r:id="rId10"/>
    <p:sldId id="280" r:id="rId11"/>
    <p:sldId id="2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69" autoAdjust="0"/>
    <p:restoredTop sz="92000" autoAdjust="0"/>
  </p:normalViewPr>
  <p:slideViewPr>
    <p:cSldViewPr snapToGrid="0" showGuides="1">
      <p:cViewPr varScale="1">
        <p:scale>
          <a:sx n="79" d="100"/>
          <a:sy n="79" d="100"/>
        </p:scale>
        <p:origin x="45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A8AAE-17B3-6FDE-4605-D8130E1E7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B27174-A26A-9B64-D8D6-0E281E560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1FB92-A343-21D2-F861-9CE6705DA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E788-8DF5-45C0-AB2E-A0CEB21FABC8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F5FB5-74F6-7948-7332-10CD3DC04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65D71-A451-E188-7CA5-ECF55D7C7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A0AF-0090-499F-A850-298E3F6A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442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5A8E1-6D8F-D362-D346-7A1DAFA20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B71F6-F86A-9043-0A50-B160ED8D6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6FF19-17AD-7778-0B1A-980D0A414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E788-8DF5-45C0-AB2E-A0CEB21FABC8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60DE7-F25C-435D-BE41-B8E1A7332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DB9B6-442A-A23A-C12F-8FA1D9C89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A0AF-0090-499F-A850-298E3F6A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15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4BA25-A1DB-2D20-BD6A-1ECF9446C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5ECD77-1034-731E-624B-05AEDC0CF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9BBD5E-E21B-3D21-350A-35AEF8105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E788-8DF5-45C0-AB2E-A0CEB21FABC8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AC7B1-E795-E806-A57C-F1F4A3D00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7E60C7-02ED-3D1E-B6B0-E647FC9EA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A0AF-0090-499F-A850-298E3F6A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82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74F30-66C0-3A08-4EF8-DDAEEF319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21CA0-D59A-3866-C197-6F5350DE1A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95078-DBF4-3B5C-75FC-2AD3DB5E0D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07FE20-3D51-9453-C970-D5A94C099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E788-8DF5-45C0-AB2E-A0CEB21FABC8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7A9A4A-A4F3-4388-4E44-5E67EE096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18D1E9-7C7D-4413-C647-1316A3C74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A0AF-0090-499F-A850-298E3F6A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680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CE43D-F5EC-42FB-22AD-0F3702371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BDC6B6-2B97-49B8-24E5-308524293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D8CE2-A7DF-2FC5-85E5-B5E68B7960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13FF43-8155-93AA-DD30-3A5419C750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10DAEA-476A-5E40-91E3-6879DC81C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39C855-2766-8AFA-7FF3-2C95DEE2B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E788-8DF5-45C0-AB2E-A0CEB21FABC8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2932A4-B63A-DC19-3FEB-87F41AF7B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8E3993-603C-7AA0-E3B2-E41CA0F0C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A0AF-0090-499F-A850-298E3F6A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052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E6F8-0D34-EA6B-A4A8-0B17B28F5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B33227-3C0E-7786-B362-8129EA777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E788-8DF5-45C0-AB2E-A0CEB21FABC8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25E99F-1905-EADB-B0A5-BD5D899FE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D7E0B6-6BD9-B6B2-3571-F394940B8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A0AF-0090-499F-A850-298E3F6A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39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889A8D-912F-ED7A-FB9F-611E954D9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E788-8DF5-45C0-AB2E-A0CEB21FABC8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B4B001-62C2-C471-80EF-FF37EAD16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CF283-E296-9008-17A8-BEA336BFE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A0AF-0090-499F-A850-298E3F6A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510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B8269-9C42-96F0-DD34-D982696E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6DBE7-23EC-EE95-9674-227849500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C8CFD-9597-D5ED-4876-4543639409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738AF-AD1E-44E6-1033-327C6A1EE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E788-8DF5-45C0-AB2E-A0CEB21FABC8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3D908F-C472-A8D3-2234-CC021D1B7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774F11-E481-3EC5-1FA5-ECEC59545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A0AF-0090-499F-A850-298E3F6A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580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1A3DD-3AF7-900D-542D-A678A3EB2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FD94D6-A1F3-825E-FB2B-C95270B100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6E78A-0B75-9619-CE98-B706488E97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B52043-0D4F-1179-DC95-DC931C52C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E788-8DF5-45C0-AB2E-A0CEB21FABC8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61FEA3-A309-39B9-BF13-425DCB011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3B203-58D7-7E76-81FB-AC6494535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A0AF-0090-499F-A850-298E3F6A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527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846F3-6EAF-11F0-465D-F72624986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DBF23E-FCD9-EE01-25FE-2EA5F0C4AA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C12D8C-19ED-A727-1E09-AAC2DB825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E788-8DF5-45C0-AB2E-A0CEB21FABC8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2602E-2617-5342-5D4E-FF3596DC0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D59AE-A388-8EC8-896C-ADA2C6973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A0AF-0090-499F-A850-298E3F6A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690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663413-4D72-3649-FDD4-38099A5D1C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3AA9F-3076-9A11-B8A7-D0FEF8531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C4D630-85DD-B335-D7BA-99CF0BE77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E788-8DF5-45C0-AB2E-A0CEB21FABC8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DF36F-C4DC-466C-3D3B-C9FF9F657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6B2B9-5A5F-4D7D-DBDE-CA3779640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5A0AF-0090-499F-A850-298E3F6A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53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F7E2E9-E3C2-6BDC-05BB-E1D4CF17F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6122-EE80-DCE3-E55E-17D6D1D89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8526B-55A8-A396-7C26-DCDEE03829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7E788-8DF5-45C0-AB2E-A0CEB21FABC8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AEF85-3FE7-38EC-70D1-4202C47CFE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24365-1D1E-2B01-145F-420459FF9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5A0AF-0090-499F-A850-298E3F6A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12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01CBA7-F96E-8F20-7649-F676CFEB4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543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F8A81A-652A-2FA0-7296-30207328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522" y="5532437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Mat. 12:21, Mat. 1:23</a:t>
            </a:r>
            <a:br>
              <a:rPr lang="en-US" sz="4000" b="1" dirty="0">
                <a:solidFill>
                  <a:schemeClr val="bg1"/>
                </a:solidFill>
                <a:latin typeface="Palatino Linotype" panose="02040502050505030304" pitchFamily="18" charset="0"/>
              </a:rPr>
            </a:br>
            <a:r>
              <a:rPr lang="en-US" sz="4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Sis. Liezel </a:t>
            </a:r>
            <a:r>
              <a:rPr lang="en-US" sz="4000" b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Gilva</a:t>
            </a:r>
            <a:endParaRPr lang="en-US" sz="40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0A592-6F32-897B-2C57-6408415A3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0650" y="9921875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41F3EE-6477-D977-AE35-8077539D8A4B}"/>
              </a:ext>
            </a:extLst>
          </p:cNvPr>
          <p:cNvSpPr txBox="1"/>
          <p:nvPr/>
        </p:nvSpPr>
        <p:spPr>
          <a:xfrm flipH="1">
            <a:off x="-466289" y="478265"/>
            <a:ext cx="1312457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>
                <a:latin typeface="Monotype Corsiva" panose="03010101010201010101" pitchFamily="66" charset="0"/>
                <a:ea typeface="Tahoma" panose="020B0604030504040204" pitchFamily="34" charset="0"/>
                <a:cs typeface="Tahoma" panose="020B0604030504040204" pitchFamily="34" charset="0"/>
              </a:rPr>
              <a:t>A NAME THAT </a:t>
            </a:r>
          </a:p>
          <a:p>
            <a:pPr algn="ctr"/>
            <a:r>
              <a:rPr lang="en-US" sz="10000" b="1" dirty="0">
                <a:latin typeface="Monotype Corsiva" panose="03010101010201010101" pitchFamily="66" charset="0"/>
                <a:ea typeface="Tahoma" panose="020B0604030504040204" pitchFamily="34" charset="0"/>
                <a:cs typeface="Tahoma" panose="020B0604030504040204" pitchFamily="34" charset="0"/>
              </a:rPr>
              <a:t>BRINGS HOPE</a:t>
            </a:r>
          </a:p>
        </p:txBody>
      </p:sp>
    </p:spTree>
    <p:extLst>
      <p:ext uri="{BB962C8B-B14F-4D97-AF65-F5344CB8AC3E}">
        <p14:creationId xmlns:p14="http://schemas.microsoft.com/office/powerpoint/2010/main" val="15023629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4EC699-9300-749E-95F6-D39F9CF8B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97408"/>
            <a:ext cx="12192000" cy="4706112"/>
          </a:xfrm>
          <a:solidFill>
            <a:schemeClr val="bg1">
              <a:alpha val="67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12:21</a:t>
            </a:r>
          </a:p>
          <a:p>
            <a:pPr marL="0" indent="0">
              <a:buNone/>
            </a:pP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“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Narito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 ang 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lingkod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 ko 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na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 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aking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 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hinirang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, </a:t>
            </a:r>
          </a:p>
          <a:p>
            <a:pPr marL="0" indent="0" algn="ctr">
              <a:buNone/>
            </a:pP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ang 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aking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 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minamahal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 at 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lubos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 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na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 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kinalulugdan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; 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ibubuhos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 ko 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sa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 kanya ang </a:t>
            </a:r>
          </a:p>
          <a:p>
            <a:pPr marL="0" indent="0" algn="ctr">
              <a:buNone/>
            </a:pP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aking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 Espiritu, at 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siya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 ang 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magpapaira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 ng 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katarungan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 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sa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 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mga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 </a:t>
            </a:r>
            <a:r>
              <a:rPr lang="en-US" sz="5000" b="1" i="0" dirty="0" err="1">
                <a:solidFill>
                  <a:srgbClr val="1F1F1F"/>
                </a:solidFill>
                <a:effectLst/>
                <a:latin typeface="Google Sans"/>
              </a:rPr>
              <a:t>bansa</a:t>
            </a:r>
            <a:r>
              <a:rPr lang="en-US" sz="5000" b="1" i="0" dirty="0">
                <a:solidFill>
                  <a:srgbClr val="1F1F1F"/>
                </a:solidFill>
                <a:effectLst/>
                <a:latin typeface="Google Sans"/>
              </a:rPr>
              <a:t>.</a:t>
            </a:r>
            <a:endParaRPr lang="en-US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009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4EC699-9300-749E-95F6-D39F9CF8B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2050"/>
            <a:ext cx="12192000" cy="3790951"/>
          </a:xfrm>
          <a:solidFill>
            <a:schemeClr val="bg1">
              <a:alpha val="67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1:23</a:t>
            </a:r>
          </a:p>
          <a:p>
            <a:pPr marL="0" indent="0">
              <a:buNone/>
            </a:pP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5000" b="1" i="0" dirty="0">
                <a:solidFill>
                  <a:srgbClr val="000000"/>
                </a:solidFill>
                <a:effectLst/>
                <a:latin typeface="system-ui"/>
              </a:rPr>
              <a:t>“</a:t>
            </a:r>
            <a:r>
              <a:rPr lang="en-US" sz="5000" b="1" i="0" dirty="0" err="1">
                <a:solidFill>
                  <a:srgbClr val="000000"/>
                </a:solidFill>
                <a:effectLst/>
                <a:latin typeface="system-ui"/>
              </a:rPr>
              <a:t>Maglilihi</a:t>
            </a:r>
            <a:r>
              <a:rPr lang="en-US" sz="5000" b="1" i="0" dirty="0">
                <a:solidFill>
                  <a:srgbClr val="000000"/>
                </a:solidFill>
                <a:effectLst/>
                <a:latin typeface="system-ui"/>
              </a:rPr>
              <a:t> ang </a:t>
            </a:r>
            <a:r>
              <a:rPr lang="en-US" sz="5000" b="1" i="0" dirty="0" err="1">
                <a:solidFill>
                  <a:srgbClr val="000000"/>
                </a:solidFill>
                <a:effectLst/>
                <a:latin typeface="system-ui"/>
              </a:rPr>
              <a:t>isang</a:t>
            </a:r>
            <a:r>
              <a:rPr lang="en-US" sz="5000" b="1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sz="5000" b="1" i="0" dirty="0" err="1">
                <a:solidFill>
                  <a:srgbClr val="000000"/>
                </a:solidFill>
                <a:effectLst/>
                <a:latin typeface="system-ui"/>
              </a:rPr>
              <a:t>birhen</a:t>
            </a:r>
            <a:r>
              <a:rPr lang="en-US" sz="5000" b="1" i="0" dirty="0">
                <a:solidFill>
                  <a:srgbClr val="000000"/>
                </a:solidFill>
                <a:effectLst/>
                <a:latin typeface="system-ui"/>
              </a:rPr>
              <a:t> at </a:t>
            </a:r>
            <a:r>
              <a:rPr lang="en-US" sz="5000" b="1" i="0" dirty="0" err="1">
                <a:solidFill>
                  <a:srgbClr val="000000"/>
                </a:solidFill>
                <a:effectLst/>
                <a:latin typeface="system-ui"/>
              </a:rPr>
              <a:t>magsisilang</a:t>
            </a:r>
            <a:r>
              <a:rPr lang="en-US" sz="5000" b="1" i="0" dirty="0">
                <a:solidFill>
                  <a:srgbClr val="000000"/>
                </a:solidFill>
                <a:effectLst/>
                <a:latin typeface="system-ui"/>
              </a:rPr>
              <a:t> ng </a:t>
            </a:r>
            <a:r>
              <a:rPr lang="en-US" sz="5000" b="1" i="0" dirty="0" err="1">
                <a:solidFill>
                  <a:srgbClr val="000000"/>
                </a:solidFill>
                <a:effectLst/>
                <a:latin typeface="system-ui"/>
              </a:rPr>
              <a:t>isang</a:t>
            </a:r>
            <a:r>
              <a:rPr lang="en-US" sz="5000" b="1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sz="5000" b="1" i="0" dirty="0" err="1">
                <a:solidFill>
                  <a:srgbClr val="000000"/>
                </a:solidFill>
                <a:effectLst/>
                <a:latin typeface="system-ui"/>
              </a:rPr>
              <a:t>sanggol</a:t>
            </a:r>
            <a:r>
              <a:rPr lang="en-US" sz="5000" b="1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sz="5000" b="1" i="0" dirty="0" err="1">
                <a:solidFill>
                  <a:srgbClr val="000000"/>
                </a:solidFill>
                <a:effectLst/>
                <a:latin typeface="system-ui"/>
              </a:rPr>
              <a:t>na</a:t>
            </a:r>
            <a:r>
              <a:rPr lang="en-US" sz="5000" b="1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sz="5000" b="1" i="0" dirty="0" err="1">
                <a:solidFill>
                  <a:srgbClr val="000000"/>
                </a:solidFill>
                <a:effectLst/>
                <a:latin typeface="system-ui"/>
              </a:rPr>
              <a:t>lalaki</a:t>
            </a:r>
            <a:r>
              <a:rPr lang="en-US" sz="5000" b="1" i="0" dirty="0">
                <a:solidFill>
                  <a:srgbClr val="000000"/>
                </a:solidFill>
                <a:effectLst/>
                <a:latin typeface="system-ui"/>
              </a:rPr>
              <a:t>,</a:t>
            </a:r>
            <a:r>
              <a:rPr lang="en-US" sz="5000" b="1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5000" b="1" i="0" dirty="0">
                <a:solidFill>
                  <a:srgbClr val="000000"/>
                </a:solidFill>
                <a:effectLst/>
                <a:latin typeface="system-ui"/>
              </a:rPr>
              <a:t>at </a:t>
            </a:r>
            <a:r>
              <a:rPr lang="en-US" sz="5000" b="1" i="0" dirty="0" err="1">
                <a:solidFill>
                  <a:srgbClr val="000000"/>
                </a:solidFill>
                <a:effectLst/>
                <a:latin typeface="system-ui"/>
              </a:rPr>
              <a:t>tatawagin</a:t>
            </a:r>
            <a:r>
              <a:rPr lang="en-US" sz="5000" b="1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sz="5000" b="1" i="0" dirty="0" err="1">
                <a:solidFill>
                  <a:srgbClr val="000000"/>
                </a:solidFill>
                <a:effectLst/>
                <a:latin typeface="system-ui"/>
              </a:rPr>
              <a:t>itong</a:t>
            </a:r>
            <a:r>
              <a:rPr lang="en-US" sz="5000" b="1" i="0" dirty="0">
                <a:solidFill>
                  <a:srgbClr val="000000"/>
                </a:solidFill>
                <a:effectLst/>
                <a:latin typeface="system-ui"/>
              </a:rPr>
              <a:t> Emmanuel”</a:t>
            </a:r>
            <a:endParaRPr lang="en-US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860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4EC699-9300-749E-95F6-D39F9CF8BF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691"/>
          <a:stretch/>
        </p:blipFill>
        <p:spPr>
          <a:xfrm>
            <a:off x="0" y="1"/>
            <a:ext cx="12192000" cy="715107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45478"/>
            <a:ext cx="12192000" cy="5838091"/>
          </a:xfrm>
          <a:solidFill>
            <a:schemeClr val="bg1">
              <a:alpha val="67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JOY</a:t>
            </a:r>
          </a:p>
          <a:p>
            <a:pPr marL="0" indent="0" algn="ctr">
              <a:buNone/>
            </a:pPr>
            <a:endParaRPr lang="en-US" sz="4800" b="1" dirty="0">
              <a:latin typeface="Palatino Linotype" panose="02040502050505030304" pitchFamily="18" charset="0"/>
            </a:endParaRPr>
          </a:p>
          <a:p>
            <a:pPr marL="0" indent="0" algn="ctr">
              <a:buNone/>
            </a:pPr>
            <a:r>
              <a:rPr lang="en-US" sz="5000" b="1" dirty="0">
                <a:latin typeface="Palatino Linotype" panose="02040502050505030304" pitchFamily="18" charset="0"/>
              </a:rPr>
              <a:t>Is a supernatural fruit of the holy spirit that provides strength, peace and encourage even in difficult times.</a:t>
            </a:r>
            <a:endParaRPr lang="en-US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marL="0" indent="0">
              <a:buNone/>
            </a:pP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32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4EC699-9300-749E-95F6-D39F9CF8BF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691"/>
          <a:stretch/>
        </p:blipFill>
        <p:spPr>
          <a:xfrm>
            <a:off x="0" y="1"/>
            <a:ext cx="12192000" cy="715107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45478"/>
            <a:ext cx="12192000" cy="5838091"/>
          </a:xfrm>
          <a:solidFill>
            <a:schemeClr val="bg1">
              <a:alpha val="67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EMPOWERMENT</a:t>
            </a:r>
          </a:p>
          <a:p>
            <a:pPr marL="0" indent="0" algn="ctr">
              <a:buNone/>
            </a:pPr>
            <a:endParaRPr lang="en-US" sz="4800" b="1" dirty="0">
              <a:latin typeface="Palatino Linotype" panose="02040502050505030304" pitchFamily="18" charset="0"/>
            </a:endParaRPr>
          </a:p>
          <a:p>
            <a:pPr marL="0" indent="0" algn="ctr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Spirit transformation enabling believers to live victoriously over sin, fulfill God’s purpose and serve others through the indwelling holy spirit giving strength, purpose and confidence to do greater things.</a:t>
            </a:r>
          </a:p>
          <a:p>
            <a:pPr marL="0" indent="0">
              <a:buNone/>
            </a:pP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44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4EC699-9300-749E-95F6-D39F9CF8BF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691"/>
          <a:stretch/>
        </p:blipFill>
        <p:spPr>
          <a:xfrm>
            <a:off x="0" y="1"/>
            <a:ext cx="12192000" cy="715107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45478"/>
            <a:ext cx="12192000" cy="5838091"/>
          </a:xfrm>
          <a:solidFill>
            <a:schemeClr val="bg1">
              <a:alpha val="67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SATISFACTION</a:t>
            </a:r>
          </a:p>
          <a:p>
            <a:pPr marL="0" indent="0" algn="ctr">
              <a:buNone/>
            </a:pPr>
            <a:endParaRPr lang="en-US" sz="4800" b="1" dirty="0">
              <a:latin typeface="Palatino Linotype" panose="02040502050505030304" pitchFamily="18" charset="0"/>
            </a:endParaRPr>
          </a:p>
          <a:p>
            <a:pPr marL="0" indent="0" algn="ctr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Finding fulfillment, purpose and contentment in Him, not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wordly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things, but through a deep personal relationship with God where he satisfies the 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the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souls deepest longings for love, peace and even in the midst of life difficulties.</a:t>
            </a:r>
          </a:p>
          <a:p>
            <a:pPr marL="0" indent="0">
              <a:buNone/>
            </a:pP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811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4EC699-9300-749E-95F6-D39F9CF8BF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691"/>
          <a:stretch/>
        </p:blipFill>
        <p:spPr>
          <a:xfrm>
            <a:off x="0" y="1"/>
            <a:ext cx="12192000" cy="715107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45478"/>
            <a:ext cx="12192000" cy="5838091"/>
          </a:xfrm>
          <a:solidFill>
            <a:schemeClr val="bg1">
              <a:alpha val="67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marL="0" indent="0">
              <a:buNone/>
            </a:pPr>
            <a:r>
              <a:rPr lang="en-US" sz="8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Come to Him</a:t>
            </a:r>
          </a:p>
          <a:p>
            <a:pPr marL="0" indent="0">
              <a:buNone/>
            </a:pPr>
            <a:r>
              <a:rPr lang="en-US" sz="8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Feed on Him</a:t>
            </a:r>
          </a:p>
          <a:p>
            <a:pPr marL="0" indent="0">
              <a:buNone/>
            </a:pPr>
            <a:r>
              <a:rPr lang="en-US" sz="8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Listen</a:t>
            </a:r>
          </a:p>
          <a:p>
            <a:pPr marL="0" indent="0">
              <a:buNone/>
            </a:pPr>
            <a:r>
              <a:rPr lang="en-US" sz="8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Trust his </a:t>
            </a:r>
            <a:r>
              <a:rPr lang="en-US" sz="8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sufficient</a:t>
            </a:r>
          </a:p>
          <a:p>
            <a:pPr marL="0" indent="0">
              <a:buNone/>
            </a:pPr>
            <a:r>
              <a:rPr lang="en-US" sz="8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Delight in the Lord</a:t>
            </a:r>
          </a:p>
          <a:p>
            <a:pPr marL="0" indent="0">
              <a:buNone/>
            </a:pPr>
            <a:r>
              <a:rPr lang="en-US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None/>
            </a:pPr>
            <a:endParaRPr lang="en-US" sz="4800" b="1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907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4EC699-9300-749E-95F6-D39F9CF8BF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691"/>
          <a:stretch/>
        </p:blipFill>
        <p:spPr>
          <a:xfrm>
            <a:off x="0" y="1"/>
            <a:ext cx="12192000" cy="715107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45478"/>
            <a:ext cx="12192000" cy="5838091"/>
          </a:xfrm>
          <a:solidFill>
            <a:schemeClr val="bg1">
              <a:alpha val="67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 UNITY</a:t>
            </a:r>
          </a:p>
          <a:p>
            <a:pPr marL="0" indent="0" algn="ctr">
              <a:buNone/>
            </a:pPr>
            <a:endParaRPr lang="en-US" sz="4800" b="1" dirty="0">
              <a:latin typeface="Palatino Linotype" panose="02040502050505030304" pitchFamily="18" charset="0"/>
            </a:endParaRPr>
          </a:p>
          <a:p>
            <a:pPr marL="0" indent="0" algn="ctr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 state of being united or joined </a:t>
            </a:r>
          </a:p>
          <a:p>
            <a:pPr marL="0" indent="0" algn="ctr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as a whole.</a:t>
            </a:r>
          </a:p>
          <a:p>
            <a:pPr marL="0" indent="0">
              <a:buNone/>
            </a:pP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162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4EC699-9300-749E-95F6-D39F9CF8BF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691"/>
          <a:stretch/>
        </p:blipFill>
        <p:spPr>
          <a:xfrm>
            <a:off x="0" y="1"/>
            <a:ext cx="12192000" cy="715107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45478"/>
            <a:ext cx="12192000" cy="5838091"/>
          </a:xfrm>
          <a:solidFill>
            <a:schemeClr val="bg1">
              <a:alpha val="67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Salvation</a:t>
            </a:r>
          </a:p>
          <a:p>
            <a:pPr marL="0" indent="0" algn="ctr">
              <a:buNone/>
            </a:pPr>
            <a:endParaRPr lang="en-US" sz="4800" b="1" dirty="0">
              <a:latin typeface="Palatino Linotype" panose="02040502050505030304" pitchFamily="18" charset="0"/>
            </a:endParaRPr>
          </a:p>
          <a:p>
            <a:pPr marL="0" indent="0" algn="ctr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In our condition as sinners we are spiritually helpless in the sight of God.</a:t>
            </a:r>
          </a:p>
          <a:p>
            <a:pPr marL="0" indent="0" algn="ctr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We cannot save ourselves, only Jesus can save ourselves, can deliver from the penalty, the damnation of sin.</a:t>
            </a:r>
          </a:p>
          <a:p>
            <a:pPr marL="0" indent="0">
              <a:buNone/>
            </a:pP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837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4EC699-9300-749E-95F6-D39F9CF8BF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691"/>
          <a:stretch/>
        </p:blipFill>
        <p:spPr>
          <a:xfrm>
            <a:off x="0" y="1"/>
            <a:ext cx="12192000" cy="715107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45478"/>
            <a:ext cx="12192000" cy="5838091"/>
          </a:xfrm>
          <a:solidFill>
            <a:schemeClr val="bg1">
              <a:alpha val="67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Conclusion:</a:t>
            </a:r>
          </a:p>
          <a:p>
            <a:pPr marL="0" indent="0">
              <a:buNone/>
            </a:pP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Jesus is the fulfillment of God for us for the remission of our sins.</a:t>
            </a:r>
          </a:p>
        </p:txBody>
      </p:sp>
    </p:spTree>
    <p:extLst>
      <p:ext uri="{BB962C8B-B14F-4D97-AF65-F5344CB8AC3E}">
        <p14:creationId xmlns:p14="http://schemas.microsoft.com/office/powerpoint/2010/main" val="313665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4EC699-9300-749E-95F6-D39F9CF8BF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691"/>
          <a:stretch/>
        </p:blipFill>
        <p:spPr>
          <a:xfrm>
            <a:off x="0" y="1"/>
            <a:ext cx="12192000" cy="715107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45478"/>
            <a:ext cx="12192000" cy="5838091"/>
          </a:xfrm>
          <a:solidFill>
            <a:schemeClr val="bg1">
              <a:alpha val="67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9480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273</Words>
  <Application>Microsoft Office PowerPoint</Application>
  <PresentationFormat>Widescreen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Google Sans</vt:lpstr>
      <vt:lpstr>Monotype Corsiva</vt:lpstr>
      <vt:lpstr>Palatino Linotype</vt:lpstr>
      <vt:lpstr>system-ui</vt:lpstr>
      <vt:lpstr>Office Theme</vt:lpstr>
      <vt:lpstr>Mat. 12:21, Mat. 1:23 Sis. Liezel Gilva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Cor. 10:31 &amp; Proverbs 3:9 Sis. Liezel Gilva</dc:title>
  <dc:creator>Windows User</dc:creator>
  <cp:lastModifiedBy>Windows User</cp:lastModifiedBy>
  <cp:revision>14</cp:revision>
  <dcterms:created xsi:type="dcterms:W3CDTF">2025-11-09T05:16:39Z</dcterms:created>
  <dcterms:modified xsi:type="dcterms:W3CDTF">2025-12-14T03:35:13Z</dcterms:modified>
</cp:coreProperties>
</file>